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7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69BD-9F6E-4A5A-8FA4-F434E2F0BA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presentation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2D5EA-4703-475E-BC4B-8A6D9425B2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Anthony Duero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2956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hank you for listening">
            <a:extLst>
              <a:ext uri="{FF2B5EF4-FFF2-40B4-BE49-F238E27FC236}">
                <a16:creationId xmlns:a16="http://schemas.microsoft.com/office/drawing/2014/main" id="{6D48FA2D-7B68-42A4-B8B6-DBC9AB69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6693" y="786117"/>
            <a:ext cx="8058614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814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3B2D1-E713-406C-B594-EA6D17874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50" r="2" b="9790"/>
          <a:stretch/>
        </p:blipFill>
        <p:spPr>
          <a:xfrm>
            <a:off x="792480" y="786117"/>
            <a:ext cx="10607040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7781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416848A-389C-4A7A-8763-60A6DC7D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Fraud Detection</a:t>
            </a:r>
            <a:br>
              <a:rPr lang="en-AU" dirty="0"/>
            </a:br>
            <a:endParaRPr lang="en-AU" dirty="0"/>
          </a:p>
        </p:txBody>
      </p:sp>
      <p:pic>
        <p:nvPicPr>
          <p:cNvPr id="13" name="Picture Placeholder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1A442C-8A26-4645-A321-EB918759006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4331" b="2433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D1C7F2-D14D-419D-8AA0-4ED647135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374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514F-54F3-4997-8E36-02B256DB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9CB6BD3-6447-4070-B08B-EDB3E8A93F3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5662" b="566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5B416-2DAF-41DF-8BE6-E1D110C280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Read 1500 records and converting it to csv.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4537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097B7-09A7-4F7D-AEA7-43CE3EC0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40405C7-0651-4484-ABF5-DC716BC47C0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r="30624"/>
          <a:stretch/>
        </p:blipFill>
        <p:spPr>
          <a:xfrm>
            <a:off x="834934" y="854087"/>
            <a:ext cx="9290304" cy="3280831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D6896-8532-4B0A-8821-535867FAC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45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C34492-E755-4DCB-99F3-E07B9451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39" b="1"/>
          <a:stretch/>
        </p:blipFill>
        <p:spPr>
          <a:xfrm>
            <a:off x="792480" y="786117"/>
            <a:ext cx="10607040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815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8D605-0931-4515-8766-EBE54DCB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70" y="786117"/>
            <a:ext cx="9530859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951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BA3E4-59F7-4C60-8D4F-1B37154AF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3" r="1" b="1"/>
          <a:stretch/>
        </p:blipFill>
        <p:spPr>
          <a:xfrm>
            <a:off x="1415564" y="1267871"/>
            <a:ext cx="4214836" cy="399622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B066AB1-51F5-4607-9971-702C42B38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6" r="-1" b="-1"/>
          <a:stretch/>
        </p:blipFill>
        <p:spPr>
          <a:xfrm>
            <a:off x="6561616" y="1267871"/>
            <a:ext cx="4214808" cy="39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22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AFE9D4-929B-4664-B2EE-C0BB1B56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58" y="786117"/>
            <a:ext cx="5680284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028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23938C-1283-409F-8C5D-6EB78B43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72" y="786117"/>
            <a:ext cx="5664055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10972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</Words>
  <Application>Microsoft Office PowerPoint</Application>
  <PresentationFormat>Widescreen</PresentationFormat>
  <Paragraphs>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Slice</vt:lpstr>
      <vt:lpstr>Capstone presentation</vt:lpstr>
      <vt:lpstr>Credit Card Fraud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presentation</dc:title>
  <dc:creator>Mark Anthony Duero</dc:creator>
  <cp:lastModifiedBy>Mark Anthony Duero</cp:lastModifiedBy>
  <cp:revision>1</cp:revision>
  <dcterms:created xsi:type="dcterms:W3CDTF">2020-02-16T06:09:33Z</dcterms:created>
  <dcterms:modified xsi:type="dcterms:W3CDTF">2020-02-16T06:18:01Z</dcterms:modified>
</cp:coreProperties>
</file>